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D284-0CD7-4896-B812-0B387BD4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CBDB8-485D-4693-8C6F-53AF58E2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52994-5A9C-4D48-995B-8C4C4990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E52A8-0D0B-4E00-BC10-CF8EB357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B7DE-B003-4737-8245-47106C92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0038-DA1A-49D9-A432-84165BCA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A0FD6-2711-4372-8467-490D0DA0F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1E64A-EF36-4A01-A046-C44CBA1E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69152-855A-44CE-8412-472A18E8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6601-B4AE-4EF5-BEE2-543C0376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046F5-B57D-403A-80E9-E3EC06427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2AE3A-4A76-4196-8CDF-D7F33AD8E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93925-DD20-4405-873B-EF3CE5C4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89D68-55E2-4106-8CC0-BF3FF496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2620-5686-4934-AAE6-48B9943A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E97B-0816-43ED-80C9-97E944B1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258E6-FD1A-46E5-ABB4-3AFB2CA3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9AD1F-F66C-4C84-A145-1D553204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173CC-969A-4F68-9245-B0BC62727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D97F2-51B2-47E3-91D1-E4E513B4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3B41-5A3A-4F4F-A2AE-EE6A9C34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D686-AA59-4721-92E2-DCE8AEDB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6351B-88B9-4025-960E-37A11791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8731C-4E6B-42B1-91CB-10254DAA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25AB-846E-4AF8-BC62-408A4627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6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1D8E-632C-4418-B9F8-7AED7411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3F499-EF9A-4059-ACD6-8442A65B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DEE8D-3338-441D-8C3D-733517A19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18466-2D6E-4A10-BDB6-E4CA28EA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58FB-C268-4C23-BD8C-07FFE9B5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EEAB0-9834-46F6-86FD-230EFD5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1332-2621-416D-8C66-9EE8BA34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76788-18ED-4C26-82E7-308CCAED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8D402-FB87-4777-B340-BFD5D2F7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C514B-266B-4163-AE8D-7E47C93EF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E642E-C05D-4537-A689-06222C0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B6665-05E1-492D-A7C7-81B376A9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571E2-BA27-4302-A4B4-3BF99409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96573-A26C-4DD7-AF91-4E42F4BC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A86F-33AB-47AC-8A93-0C45E703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ADC9F-1A60-4873-802E-727C9F6E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0B107-CD71-48E3-97D8-C173674F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1A573-0A13-440B-A752-642ECA10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265C6-BE93-494C-89C9-3EF72E19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545006-7D6A-4974-BF9C-D42777B4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AE4E8-60FE-4757-815C-EF2F5925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2236-157D-4CF7-94AE-C0FC14A6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513B-DA9B-4F3D-AB6A-DC328693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2DCD0-95FA-42A1-8F0F-F0974AC5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A5BAA-B308-482E-A9B5-78E30D20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9D68E-6B03-40AD-BF21-042A1D0B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BC51E-D9B6-4A8B-8290-A35BDEB8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8333-CD91-4DEA-B973-0FEC05F7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16D09-DB40-4A8F-89FA-C6A44EFD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063AF-B194-41CE-9B9C-01752F250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3846F-F53B-4D89-89E4-90558B4A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A20D3-A50C-4752-B5FD-66D1D6AE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27CD0-9929-4A6B-A092-224DC426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0E985-C452-4ACE-9C01-F339D01D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345B-DE28-45B8-94C8-54396418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8E9A-5B37-45C4-ACA3-D24628FB8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8948-9CC5-41CE-9FC6-0FD2E36D17A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ABFBE-F196-4850-9C0E-335ADA94D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2A330-E015-4E36-86AC-42A19512F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41FBD-C903-44FF-8794-692A8DF4C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26728-B379-41A0-A01D-AC25297E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Heuristic Method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table, bird&#10;&#10;Description automatically generated">
            <a:extLst>
              <a:ext uri="{FF2B5EF4-FFF2-40B4-BE49-F238E27FC236}">
                <a16:creationId xmlns:a16="http://schemas.microsoft.com/office/drawing/2014/main" id="{9A2645D1-D564-402F-8ED5-F10F92390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" b="-3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F75CC2-FD3E-46CB-9714-A6DB37CAF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6" r="1" b="2077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0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E36EBA-6DC8-4C73-A949-DD0EA0E1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8256605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Method Vs Technique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7D0EBD-74B7-418B-8AA1-2714B5AF2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" b="-1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C9524A-818E-4377-86BB-28BA69DE0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 b="-1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F80CAE-4E8B-422D-8CCC-4635B4EF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929" y="4615840"/>
            <a:ext cx="344328" cy="403835"/>
          </a:xfrm>
        </p:spPr>
        <p:txBody>
          <a:bodyPr anchor="ctr"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1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4D299-DDA9-4C79-B7D5-9E5AD640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Techniques of Teaching Mathematics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7CF631BF-47C2-489D-9111-FBF6971E9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12" y="666728"/>
            <a:ext cx="5465791" cy="54657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02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F6B50-F9A4-4762-8931-D42A41F9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Oral Work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20B2B2C-822F-43CE-91A8-F92B13FDB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r="590" b="2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1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4FF0-41B5-48FA-8AC2-9CF24851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53048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Written 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A610BF-DA91-4732-AAAA-0D0D02CAD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7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737ADB3-FC58-4DF5-8128-3E0D5D169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5181599"/>
            <a:ext cx="3667036" cy="1036321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049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3FF71-ADF2-4BAF-9924-6A7EAD9D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Drill Work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252E6-1ADD-4A06-9980-D72C4C230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7" r="1" b="12268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1629E-0935-4611-8745-6A90DBA8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Self Study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9DF1D7-25A0-480A-93C0-D17DBE013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r="-2" b="-2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A16D-3069-49AB-BF0B-4DFA65A0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54000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Supervised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7E1B22-0B21-4550-B33D-EE2FCF6AB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r="2689" b="-2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CD9CAA-217C-43C3-A3AA-32AE2788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6135623"/>
            <a:ext cx="3667036" cy="82297"/>
          </a:xfrm>
        </p:spPr>
        <p:txBody>
          <a:bodyPr>
            <a:normAutofit fontScale="25000" lnSpcReduction="20000"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7B1FE-16AD-4AA5-A733-61271B3E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/>
              <a:t>Example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A51F482-64C9-406E-BF31-0ECA2EA69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2768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3718CB-3307-49BA-9115-E24A1B8A3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4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FF462FF2-61CB-4FF0-9380-17F1953D6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49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8D5FC7-463F-405F-83E8-FE5AF8D1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" r="3" b="2246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lass, ball&#10;&#10;Description automatically generated">
            <a:extLst>
              <a:ext uri="{FF2B5EF4-FFF2-40B4-BE49-F238E27FC236}">
                <a16:creationId xmlns:a16="http://schemas.microsoft.com/office/drawing/2014/main" id="{81725FFF-4291-48FD-AB75-215ED9E2D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b="1758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C8B80-8C73-4EB4-A8E0-3B761548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Problem Solving Method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paper, table, bird&#10;&#10;Description automatically generated">
            <a:extLst>
              <a:ext uri="{FF2B5EF4-FFF2-40B4-BE49-F238E27FC236}">
                <a16:creationId xmlns:a16="http://schemas.microsoft.com/office/drawing/2014/main" id="{5178699C-0EC2-4646-9240-80A19D7D0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r="-2" b="8902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2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9FCA6-95C9-49A7-A239-D158E8A6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STEPS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F7193E-0901-4E1F-B480-5D1A039CD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r="4" b="910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798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DEDAE7-7823-4CA3-91ED-08D92AFAA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15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659E2-8DB9-4D97-B2A1-7E8A960C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79F227-088D-4428-9AEB-F52A94839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9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324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Heuristic Method</vt:lpstr>
      <vt:lpstr>Example</vt:lpstr>
      <vt:lpstr>PowerPoint Presentation</vt:lpstr>
      <vt:lpstr>PowerPoint Presentation</vt:lpstr>
      <vt:lpstr>PowerPoint Presentation</vt:lpstr>
      <vt:lpstr>Problem Solving Method</vt:lpstr>
      <vt:lpstr>STEPS</vt:lpstr>
      <vt:lpstr>PowerPoint Presentation</vt:lpstr>
      <vt:lpstr>PowerPoint Presentation</vt:lpstr>
      <vt:lpstr>PowerPoint Presentation</vt:lpstr>
      <vt:lpstr>Method Vs Technique</vt:lpstr>
      <vt:lpstr>Techniques of Teaching Mathematics</vt:lpstr>
      <vt:lpstr>Oral Work</vt:lpstr>
      <vt:lpstr>Written Work</vt:lpstr>
      <vt:lpstr>Drill Work</vt:lpstr>
      <vt:lpstr>Self Study</vt:lpstr>
      <vt:lpstr>Supervised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Method</dc:title>
  <dc:creator>Shubham Sharma</dc:creator>
  <cp:lastModifiedBy>Shubham Sharma</cp:lastModifiedBy>
  <cp:revision>1</cp:revision>
  <dcterms:created xsi:type="dcterms:W3CDTF">2020-04-05T09:32:50Z</dcterms:created>
  <dcterms:modified xsi:type="dcterms:W3CDTF">2020-04-05T09:36:14Z</dcterms:modified>
</cp:coreProperties>
</file>